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37160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1E3A8A"/>
                </a:solidFill>
              </a:rPr>
              <a:t>ILAW Lesson Plan Template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2240280"/>
            <a:ext cx="11247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475569"/>
                </a:solidFill>
              </a:rPr>
              <a:t>Aligned with DepEd Order 16 s.2026 and the MATATAG Curriculum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2834640"/>
            <a:ext cx="11247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4748B"/>
                </a:solidFill>
              </a:rPr>
              <a:t>Free editable template from ilawlessonplan.net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E3A8A"/>
                </a:solidFill>
              </a:rPr>
              <a:t>Lesson Information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731520" y="1280160"/>
            <a:ext cx="10515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F2937"/>
                </a:solidFill>
              </a:rPr>
              <a:t>School: ____________________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731520" y="1874520"/>
            <a:ext cx="10515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F2937"/>
                </a:solidFill>
              </a:rPr>
              <a:t>Grade Level: ______________    Subject: ______________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1520" y="2468880"/>
            <a:ext cx="10515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F2937"/>
                </a:solidFill>
              </a:rPr>
              <a:t>Learning Competency: ______________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731520" y="3063240"/>
            <a:ext cx="10515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F2937"/>
                </a:solidFill>
              </a:rPr>
              <a:t>Date: ______________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DBEA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4008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1E3A8A"/>
                </a:solidFill>
              </a:rPr>
              <a:t>I — Intentions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731520" y="1417320"/>
            <a:ext cx="10607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475569"/>
                </a:solidFill>
              </a:rPr>
              <a:t>Learning competency and 2-3 measurable objectives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2194560"/>
            <a:ext cx="10332720" cy="3200400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solidFill>
              <a:srgbClr val="CBD5E1">
                <a:alpha val="80000"/>
              </a:srgbClr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4748B"/>
                </a:solidFill>
              </a:rPr>
              <a:t>Write your content here...</a:t>
            </a:r>
            <a:endParaRPr lang="en-US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DCFC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4008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1E3A8A"/>
                </a:solidFill>
              </a:rPr>
              <a:t>L — Learning Experiences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731520" y="1417320"/>
            <a:ext cx="10607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475569"/>
                </a:solidFill>
              </a:rPr>
              <a:t>Activities, materials, and teaching strategies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2194560"/>
            <a:ext cx="10332720" cy="3200400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solidFill>
              <a:srgbClr val="CBD5E1">
                <a:alpha val="80000"/>
              </a:srgbClr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4748B"/>
                </a:solidFill>
              </a:rPr>
              <a:t>Write your content here...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EF3C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4008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1E3A8A"/>
                </a:solidFill>
              </a:rPr>
              <a:t>A — Assessment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731520" y="1417320"/>
            <a:ext cx="10607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475569"/>
                </a:solidFill>
              </a:rPr>
              <a:t>Formative checks and summative task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2194560"/>
            <a:ext cx="10332720" cy="3200400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solidFill>
              <a:srgbClr val="CBD5E1">
                <a:alpha val="80000"/>
              </a:srgbClr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4748B"/>
                </a:solidFill>
              </a:rPr>
              <a:t>Write your content here...</a:t>
            </a: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CE7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4008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1E3A8A"/>
                </a:solidFill>
              </a:rPr>
              <a:t>W — Ways Forward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731520" y="1417320"/>
            <a:ext cx="10607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475569"/>
                </a:solidFill>
              </a:rPr>
              <a:t>Remediation, enrichment, and next steps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2194560"/>
            <a:ext cx="10332720" cy="3200400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solidFill>
              <a:srgbClr val="CBD5E1">
                <a:alpha val="80000"/>
              </a:srgbClr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4748B"/>
                </a:solidFill>
              </a:rPr>
              <a:t>Write your content here...</a:t>
            </a:r>
            <a:endParaRPr 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ilawlessonplan.net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ILAW Lesson Plan Template</dc:title>
  <dc:subject>ILAW lesson plan template</dc:subject>
  <dc:creator>ILAW Lesson Plan Generator</dc:creator>
  <cp:lastModifiedBy>ILAW Lesson Plan Generator</cp:lastModifiedBy>
  <cp:revision>1</cp:revision>
  <dcterms:created xsi:type="dcterms:W3CDTF">2026-06-30T15:47:02Z</dcterms:created>
  <dcterms:modified xsi:type="dcterms:W3CDTF">2026-06-30T15:47:02Z</dcterms:modified>
</cp:coreProperties>
</file>